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12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C9D4E-8526-844E-B335-951FC9143C2E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0740D-AB6A-DB47-A3ED-9EF324A25E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01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Om</a:t>
            </a:r>
            <a:r>
              <a:rPr lang="nl-NL" baseline="0" dirty="0" smtClean="0"/>
              <a:t> welke reden wordt het keurmerk aangevraagd? Publieksfunctie?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0740D-AB6A-DB47-A3ED-9EF324A25E7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431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Voorbeeld vraag:</a:t>
            </a:r>
          </a:p>
          <a:p>
            <a:r>
              <a:rPr lang="nl-NL" dirty="0" smtClean="0"/>
              <a:t>A.15 Het bedrijf zorgt ervoor dat zwangere vrouwen geen hokken/stallen uitmesten of kattenbakken verschonen.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0740D-AB6A-DB47-A3ED-9EF324A25E7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441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Voorbeeld vraag: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B.08 Schapen/geiten die geaborteerd hebben of doodgeboren lammeren hebben gehad, worden afgezonderd van andere dieren en publiek.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0740D-AB6A-DB47-A3ED-9EF324A25E7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2267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Voorbeeldvraag: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D.10 Elk paard heeft een eigen set kammen en borstels.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0740D-AB6A-DB47-A3ED-9EF324A25E7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454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Voorbeeldvraag: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E.11 De varkens worden periodiek preventief ontwormd en/of zijn hier zichtbaar vrij van.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0740D-AB6A-DB47-A3ED-9EF324A25E70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9272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Voorbeeldvraag: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F.12 Kippen/kalkoenen met luchtwegproblemen of diarree worden in quarantaine gezet, onderzocht op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psittacose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indien </a:t>
            </a:r>
            <a:endParaRPr lang="nl-NL" dirty="0" smtClean="0"/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nodig behandeld.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0740D-AB6A-DB47-A3ED-9EF324A25E70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780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54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523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122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469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64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241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11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743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517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345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787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8AA2-325A-5E47-AE9E-08E154227B89}" type="datetimeFigureOut">
              <a:rPr lang="nl-NL" smtClean="0"/>
              <a:t>13-11-16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2C54D-165A-174C-B01A-61BB79D34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71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vimeo.com/73777048" TargetMode="External"/><Relationship Id="rId3" Type="http://schemas.openxmlformats.org/officeDocument/2006/relationships/hyperlink" Target="http://www.gddiergezondheid.nl/de-gd/over-de-g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Keurmerk </a:t>
            </a:r>
            <a:r>
              <a:rPr lang="nl-NL" dirty="0" err="1" smtClean="0"/>
              <a:t>Zoonosen</a:t>
            </a:r>
            <a:r>
              <a:rPr lang="nl-NL" dirty="0" smtClean="0"/>
              <a:t> 2016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Toepassing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8057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de GD?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Samen werken aan diergezondheid, in het belang van dier, dierhouder en samenleving.</a:t>
            </a:r>
          </a:p>
          <a:p>
            <a:r>
              <a:rPr lang="nl-NL" dirty="0" smtClean="0"/>
              <a:t>Bestaat al 100 jaar</a:t>
            </a:r>
          </a:p>
          <a:p>
            <a:r>
              <a:rPr lang="nl-NL" dirty="0" smtClean="0"/>
              <a:t>Gevestigd in Deventer</a:t>
            </a:r>
          </a:p>
          <a:p>
            <a:r>
              <a:rPr lang="nl-NL" dirty="0" smtClean="0"/>
              <a:t>Filmpje (5 minuten): </a:t>
            </a:r>
            <a:r>
              <a:rPr lang="pt-BR" dirty="0" smtClean="0">
                <a:hlinkClick r:id="rId2"/>
              </a:rPr>
              <a:t>https://vimeo.com/73777048</a:t>
            </a:r>
            <a:r>
              <a:rPr lang="pt-BR" dirty="0" smtClean="0"/>
              <a:t> </a:t>
            </a:r>
            <a:r>
              <a:rPr lang="nl-NL" dirty="0" smtClean="0">
                <a:hlinkClick r:id="rId3"/>
              </a:rPr>
              <a:t>http://www.gddiergezondheid.nl/de-gd/over-de-gd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4309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Keurmerk Zoönosen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 risico vormen de dieren voor de bezoekers?</a:t>
            </a:r>
          </a:p>
          <a:p>
            <a:r>
              <a:rPr lang="nl-NL" dirty="0" smtClean="0"/>
              <a:t>Drie stappen:</a:t>
            </a:r>
          </a:p>
          <a:p>
            <a:pPr lvl="1"/>
            <a:r>
              <a:rPr lang="nl-NL" dirty="0" smtClean="0"/>
              <a:t>Checklist invullen met de dierenarts</a:t>
            </a:r>
          </a:p>
          <a:p>
            <a:pPr lvl="1"/>
            <a:r>
              <a:rPr lang="nl-NL" dirty="0" smtClean="0"/>
              <a:t>GD koppelt aan de checklist een score</a:t>
            </a:r>
          </a:p>
          <a:p>
            <a:pPr marL="914400" lvl="2" indent="0">
              <a:buNone/>
            </a:pPr>
            <a:r>
              <a:rPr lang="nl-NL" dirty="0" smtClean="0"/>
              <a:t>Evaluatie van score en verbeter mogelijkheden samen met de dierenarts</a:t>
            </a:r>
          </a:p>
          <a:p>
            <a:pPr lvl="1"/>
            <a:r>
              <a:rPr lang="nl-NL" dirty="0" smtClean="0"/>
              <a:t>Keurmerk wordt uitgedeeld bij minimaal 60% score:  bordje: zoönosen verantwoord bedrijf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968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Keurmerk Zoönosen Checklist Voorblad</a:t>
            </a:r>
            <a:endParaRPr lang="nl-NL" dirty="0"/>
          </a:p>
        </p:txBody>
      </p:sp>
      <p:pic>
        <p:nvPicPr>
          <p:cNvPr id="5" name="Tijdelijke aanduiding voor inhoud 4" descr="Checklist Kz voorblad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13" t="8138" r="1313" b="46714"/>
          <a:stretch/>
        </p:blipFill>
        <p:spPr>
          <a:xfrm>
            <a:off x="457200" y="1600200"/>
            <a:ext cx="8229600" cy="5257800"/>
          </a:xfrm>
        </p:spPr>
      </p:pic>
    </p:spTree>
    <p:extLst>
      <p:ext uri="{BB962C8B-B14F-4D97-AF65-F5344CB8AC3E}">
        <p14:creationId xmlns:p14="http://schemas.microsoft.com/office/powerpoint/2010/main" val="83964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Keurmerk Zoönosen Checklist Algemeen</a:t>
            </a:r>
            <a:endParaRPr lang="nl-NL" dirty="0"/>
          </a:p>
        </p:txBody>
      </p:sp>
      <p:pic>
        <p:nvPicPr>
          <p:cNvPr id="4" name="Tijdelijke aanduiding voor inhoud 3" descr="Checklist Kz blad 2 algemeen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2" b="56284"/>
          <a:stretch/>
        </p:blipFill>
        <p:spPr/>
      </p:pic>
    </p:spTree>
    <p:extLst>
      <p:ext uri="{BB962C8B-B14F-4D97-AF65-F5344CB8AC3E}">
        <p14:creationId xmlns:p14="http://schemas.microsoft.com/office/powerpoint/2010/main" val="181878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Keurmerk Zoönosen Checklist 	Schapen Geiten </a:t>
            </a:r>
            <a:endParaRPr lang="nl-NL" dirty="0"/>
          </a:p>
        </p:txBody>
      </p:sp>
      <p:pic>
        <p:nvPicPr>
          <p:cNvPr id="4" name="Tijdelijke aanduiding voor inhoud 3" descr="Checklist Kz blad 3 sch en geiten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" t="5585" r="-1752" b="55551"/>
          <a:stretch/>
        </p:blipFill>
        <p:spPr/>
      </p:pic>
    </p:spTree>
    <p:extLst>
      <p:ext uri="{BB962C8B-B14F-4D97-AF65-F5344CB8AC3E}">
        <p14:creationId xmlns:p14="http://schemas.microsoft.com/office/powerpoint/2010/main" val="380846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Keurmerk Zoönosen Checklist 	Paarden </a:t>
            </a:r>
            <a:endParaRPr lang="nl-NL" dirty="0"/>
          </a:p>
        </p:txBody>
      </p:sp>
      <p:pic>
        <p:nvPicPr>
          <p:cNvPr id="4" name="Tijdelijke aanduiding voor inhoud 3" descr="Checklist Kz blad 5 Paarden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98" t="5508" r="2298" b="55628"/>
          <a:stretch/>
        </p:blipFill>
        <p:spPr/>
      </p:pic>
    </p:spTree>
    <p:extLst>
      <p:ext uri="{BB962C8B-B14F-4D97-AF65-F5344CB8AC3E}">
        <p14:creationId xmlns:p14="http://schemas.microsoft.com/office/powerpoint/2010/main" val="1314901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Keurmerk Zoönosen Checklist 	Varkens</a:t>
            </a:r>
            <a:endParaRPr lang="nl-NL" dirty="0"/>
          </a:p>
        </p:txBody>
      </p:sp>
      <p:pic>
        <p:nvPicPr>
          <p:cNvPr id="4" name="Tijdelijke aanduiding voor inhoud 3" descr="Checklist Kz blad 6 varkens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6" b="55550"/>
          <a:stretch/>
        </p:blipFill>
        <p:spPr/>
      </p:pic>
    </p:spTree>
    <p:extLst>
      <p:ext uri="{BB962C8B-B14F-4D97-AF65-F5344CB8AC3E}">
        <p14:creationId xmlns:p14="http://schemas.microsoft.com/office/powerpoint/2010/main" val="11143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Keurmerk Zoönosen Checklist 	Pluimvee</a:t>
            </a:r>
            <a:endParaRPr lang="nl-NL" dirty="0"/>
          </a:p>
        </p:txBody>
      </p:sp>
      <p:pic>
        <p:nvPicPr>
          <p:cNvPr id="4" name="Tijdelijke aanduiding voor inhoud 3" descr="Checklist Kz blad 7 Pluimvee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6" t="5740" r="766" b="55396"/>
          <a:stretch/>
        </p:blipFill>
        <p:spPr/>
      </p:pic>
    </p:spTree>
    <p:extLst>
      <p:ext uri="{BB962C8B-B14F-4D97-AF65-F5344CB8AC3E}">
        <p14:creationId xmlns:p14="http://schemas.microsoft.com/office/powerpoint/2010/main" val="381276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256</Words>
  <Application>Microsoft Macintosh PowerPoint</Application>
  <PresentationFormat>Diavoorstelling (4:3)</PresentationFormat>
  <Paragraphs>38</Paragraphs>
  <Slides>9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Keurmerk Zoonosen 2016</vt:lpstr>
      <vt:lpstr>Wat is de GD?</vt:lpstr>
      <vt:lpstr>Keurmerk Zoönosen</vt:lpstr>
      <vt:lpstr>Keurmerk Zoönosen Checklist Voorblad</vt:lpstr>
      <vt:lpstr>Keurmerk Zoönosen Checklist Algemeen</vt:lpstr>
      <vt:lpstr>Keurmerk Zoönosen Checklist  Schapen Geiten </vt:lpstr>
      <vt:lpstr>Keurmerk Zoönosen Checklist  Paarden </vt:lpstr>
      <vt:lpstr>Keurmerk Zoönosen Checklist  Varkens</vt:lpstr>
      <vt:lpstr>Keurmerk Zoönosen Checklist  Pluimvee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Keurmerk Zoonosen</dc:title>
  <dc:creator>Huub Hessel</dc:creator>
  <cp:lastModifiedBy>Huub Hessel</cp:lastModifiedBy>
  <cp:revision>6</cp:revision>
  <dcterms:created xsi:type="dcterms:W3CDTF">2016-11-13T10:52:58Z</dcterms:created>
  <dcterms:modified xsi:type="dcterms:W3CDTF">2016-11-13T11:58:06Z</dcterms:modified>
</cp:coreProperties>
</file>